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53" r:id="rId3"/>
    <p:sldId id="375" r:id="rId4"/>
    <p:sldId id="373" r:id="rId5"/>
    <p:sldId id="374" r:id="rId6"/>
    <p:sldId id="337" r:id="rId7"/>
    <p:sldId id="257" r:id="rId8"/>
    <p:sldId id="355" r:id="rId9"/>
    <p:sldId id="354" r:id="rId10"/>
    <p:sldId id="356" r:id="rId11"/>
    <p:sldId id="358" r:id="rId12"/>
    <p:sldId id="357" r:id="rId13"/>
    <p:sldId id="359" r:id="rId14"/>
    <p:sldId id="360" r:id="rId15"/>
    <p:sldId id="361" r:id="rId16"/>
    <p:sldId id="362" r:id="rId17"/>
    <p:sldId id="363" r:id="rId18"/>
    <p:sldId id="364" r:id="rId19"/>
    <p:sldId id="366" r:id="rId20"/>
    <p:sldId id="372" r:id="rId21"/>
    <p:sldId id="368" r:id="rId22"/>
    <p:sldId id="369" r:id="rId23"/>
    <p:sldId id="370" r:id="rId24"/>
    <p:sldId id="371" r:id="rId25"/>
    <p:sldId id="35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00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5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90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7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FILL: </a:t>
            </a:r>
            <a:r>
              <a:rPr lang="ko-KR" altLang="en-US" dirty="0"/>
              <a:t>도형의 내부만 채움</a:t>
            </a:r>
            <a:endParaRPr lang="en-US" altLang="ko-KR" dirty="0"/>
          </a:p>
          <a:p>
            <a:r>
              <a:rPr lang="en-US" altLang="ko-KR" dirty="0"/>
              <a:t>FILL_AND_STROKE: </a:t>
            </a:r>
            <a:r>
              <a:rPr lang="ko-KR" altLang="en-US" dirty="0"/>
              <a:t>도형의 내부 채움</a:t>
            </a:r>
            <a:r>
              <a:rPr lang="en-US" altLang="ko-KR" dirty="0"/>
              <a:t>, </a:t>
            </a:r>
            <a:r>
              <a:rPr lang="ko-KR" altLang="en-US" dirty="0"/>
              <a:t>외곽선 그림</a:t>
            </a:r>
            <a:endParaRPr lang="en-US" altLang="ko-KR" dirty="0"/>
          </a:p>
          <a:p>
            <a:r>
              <a:rPr lang="en-US" altLang="ko-KR" dirty="0"/>
              <a:t>STROKE: </a:t>
            </a:r>
            <a:r>
              <a:rPr lang="ko-KR" altLang="en-US" dirty="0"/>
              <a:t>도형의 외곽선만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12850" y="640665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onKeyDown(int,</a:t>
            </a:r>
            <a:r>
              <a:rPr lang="ko-KR" altLang="en-US" sz="1000" dirty="0"/>
              <a:t> </a:t>
            </a:r>
            <a:r>
              <a:rPr lang="en-US" altLang="ko-KR" sz="1000" dirty="0"/>
              <a:t>KeyEvent) : </a:t>
            </a:r>
            <a:r>
              <a:rPr lang="ko-KR" altLang="en-US" sz="1000" dirty="0"/>
              <a:t>사용자가 키보드를 눌렀을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onKeyUp(int, KeyEvent) : </a:t>
            </a:r>
            <a:r>
              <a:rPr lang="ko-KR" altLang="en-US" sz="1000" dirty="0"/>
              <a:t>사용자가 키에서 손을 뗐을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onTrackballEvent(MotionEvent) : </a:t>
            </a:r>
            <a:r>
              <a:rPr lang="ko-KR" altLang="en-US" sz="1000" dirty="0"/>
              <a:t>사용자가 트랙볼을 움직였을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</a:rPr>
              <a:t>onTouchEvent(MotionEvent): </a:t>
            </a:r>
            <a:r>
              <a:rPr lang="ko-KR" altLang="en-US" sz="1000" dirty="0"/>
              <a:t>사용자가 화면을 터치했을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onFocusChanged(Boolean, int, Rect) : View</a:t>
            </a:r>
            <a:r>
              <a:rPr lang="ko-KR" altLang="en-US" sz="1000" dirty="0"/>
              <a:t>가 포커스를 얻거나 읽었을 때 호출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252843" y="2108248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callback method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overriding (onTouchEvent)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1379894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622199" y="3056391"/>
            <a:ext cx="3243181" cy="320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903631" y="1606219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650" y="1383529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4053731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650" y="4057366"/>
            <a:ext cx="1417500" cy="25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065C7C-C400-2A88-8C3D-0E5CD731F9B1}"/>
              </a:ext>
            </a:extLst>
          </p:cNvPr>
          <p:cNvSpPr/>
          <p:nvPr/>
        </p:nvSpPr>
        <p:spPr>
          <a:xfrm>
            <a:off x="5143418" y="3223881"/>
            <a:ext cx="3172540" cy="2882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3215-8D13-AF84-C25B-F327BFB1C7C9}"/>
              </a:ext>
            </a:extLst>
          </p:cNvPr>
          <p:cNvSpPr txBox="1"/>
          <p:nvPr/>
        </p:nvSpPr>
        <p:spPr>
          <a:xfrm>
            <a:off x="4904527" y="6235755"/>
            <a:ext cx="372800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화면을 터치하면 터치한 위치에 </a:t>
            </a:r>
            <a:r>
              <a:rPr lang="ko-KR" altLang="en-US" sz="800" dirty="0" err="1"/>
              <a:t>랜덤한</a:t>
            </a:r>
            <a:r>
              <a:rPr lang="ko-KR" altLang="en-US" sz="800" dirty="0"/>
              <a:t> 크기와 색상의 원을 그린다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137844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400844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03" y="896701"/>
            <a:ext cx="4060214" cy="5684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A60D45-B385-10A6-0063-58BF5261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4144452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CEC2A7-ED7A-4F85-4A43-61971FDE4CEE}"/>
              </a:ext>
            </a:extLst>
          </p:cNvPr>
          <p:cNvSpPr/>
          <p:nvPr/>
        </p:nvSpPr>
        <p:spPr>
          <a:xfrm>
            <a:off x="3638550" y="6011863"/>
            <a:ext cx="682625" cy="42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B4409F4-A7CB-C7AE-3D44-06F2303D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3" y="4091895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3E6FC-102E-038A-6D6E-06350BEF45F2}"/>
              </a:ext>
            </a:extLst>
          </p:cNvPr>
          <p:cNvSpPr/>
          <p:nvPr/>
        </p:nvSpPr>
        <p:spPr>
          <a:xfrm>
            <a:off x="5857671" y="4787845"/>
            <a:ext cx="3882458" cy="1710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B23DF-4A76-386A-4FE9-08BB8C642162}"/>
              </a:ext>
            </a:extLst>
          </p:cNvPr>
          <p:cNvSpPr txBox="1"/>
          <p:nvPr/>
        </p:nvSpPr>
        <p:spPr>
          <a:xfrm>
            <a:off x="6140031" y="6272466"/>
            <a:ext cx="239567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ScaleGestureDetector</a:t>
            </a:r>
            <a:r>
              <a:rPr lang="ko-KR" altLang="en-US" sz="700" dirty="0">
                <a:solidFill>
                  <a:srgbClr val="FF0000"/>
                </a:solidFill>
              </a:rPr>
              <a:t>를 통해 사자 크기 조절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4061001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82636"/>
            <a:ext cx="2974526" cy="5198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0E395-E48E-344C-8920-D3C7D2D51107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60EAB8-B59F-3F44-3A72-B07A0EFA92B9}"/>
              </a:ext>
            </a:extLst>
          </p:cNvPr>
          <p:cNvSpPr/>
          <p:nvPr/>
        </p:nvSpPr>
        <p:spPr>
          <a:xfrm>
            <a:off x="6411021" y="4560226"/>
            <a:ext cx="1728316" cy="14245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BFE65-05D6-0E9F-6C4B-8C869D1DD7AC}"/>
              </a:ext>
            </a:extLst>
          </p:cNvPr>
          <p:cNvSpPr txBox="1"/>
          <p:nvPr/>
        </p:nvSpPr>
        <p:spPr>
          <a:xfrm>
            <a:off x="2868783" y="4560226"/>
            <a:ext cx="300498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Path.moveTo</a:t>
            </a:r>
            <a:r>
              <a:rPr lang="en-US" altLang="ko-KR" sz="800" dirty="0"/>
              <a:t>:</a:t>
            </a:r>
            <a:r>
              <a:rPr lang="ko-KR" altLang="en-US" sz="800" dirty="0"/>
              <a:t> 터치가 시작되면 경로에 시작점을 저장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Path.lineTo</a:t>
            </a:r>
            <a:r>
              <a:rPr lang="en-US" altLang="ko-KR" sz="800" dirty="0"/>
              <a:t>: </a:t>
            </a:r>
            <a:r>
              <a:rPr lang="ko-KR" altLang="en-US" sz="800" dirty="0"/>
              <a:t>화면에서 손가락이 움직이면 경로에 직선을 저장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DF40F2-5D19-2B93-09DC-2F011BD95E32}"/>
              </a:ext>
            </a:extLst>
          </p:cNvPr>
          <p:cNvCxnSpPr>
            <a:cxnSpLocks/>
          </p:cNvCxnSpPr>
          <p:nvPr/>
        </p:nvCxnSpPr>
        <p:spPr>
          <a:xfrm flipH="1">
            <a:off x="5809797" y="4698929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6D3EF9-1C59-4B00-4C38-D5775706563B}"/>
              </a:ext>
            </a:extLst>
          </p:cNvPr>
          <p:cNvSpPr txBox="1"/>
          <p:nvPr/>
        </p:nvSpPr>
        <p:spPr>
          <a:xfrm>
            <a:off x="3606582" y="3527384"/>
            <a:ext cx="226718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현재까지 </a:t>
            </a:r>
            <a:r>
              <a:rPr lang="en-US" altLang="ko-KR" sz="800" dirty="0"/>
              <a:t>path</a:t>
            </a:r>
            <a:r>
              <a:rPr lang="ko-KR" altLang="en-US" sz="800" dirty="0"/>
              <a:t>에 저장된 경로를 모두 그리기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3A5702-CD69-AA00-EE10-76516C928FCF}"/>
              </a:ext>
            </a:extLst>
          </p:cNvPr>
          <p:cNvCxnSpPr>
            <a:cxnSpLocks/>
          </p:cNvCxnSpPr>
          <p:nvPr/>
        </p:nvCxnSpPr>
        <p:spPr>
          <a:xfrm flipH="1">
            <a:off x="5809797" y="3674644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88ED0-82B7-15E2-A296-F96C80F17092}"/>
              </a:ext>
            </a:extLst>
          </p:cNvPr>
          <p:cNvSpPr/>
          <p:nvPr/>
        </p:nvSpPr>
        <p:spPr>
          <a:xfrm>
            <a:off x="6411021" y="3610506"/>
            <a:ext cx="1406510" cy="1059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73033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87692B-BF90-778F-2957-3DB3AB7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00" y="1373033"/>
            <a:ext cx="3015666" cy="2662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B5B8C-E1FB-7F22-F530-32FDA26C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6804710" y="1373033"/>
            <a:ext cx="3322471" cy="3890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6C646-3002-B117-5EA2-260F10CA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391450" y="1376139"/>
            <a:ext cx="3322472" cy="3890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CB601-293B-F1EA-F777-5DD77F584C24}"/>
              </a:ext>
            </a:extLst>
          </p:cNvPr>
          <p:cNvSpPr txBox="1"/>
          <p:nvPr/>
        </p:nvSpPr>
        <p:spPr>
          <a:xfrm>
            <a:off x="311149" y="4035215"/>
            <a:ext cx="286766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화면 하단의 색상을 터치하면 해당 색상으로 </a:t>
            </a:r>
            <a:r>
              <a:rPr lang="en-US" altLang="ko-KR" sz="800" dirty="0"/>
              <a:t>Paint </a:t>
            </a:r>
            <a:r>
              <a:rPr lang="ko-KR" altLang="en-US" sz="800" dirty="0"/>
              <a:t>지정</a:t>
            </a:r>
            <a:endParaRPr lang="en-US" altLang="ko-KR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958A-CA04-435E-22C6-03571D255714}"/>
              </a:ext>
            </a:extLst>
          </p:cNvPr>
          <p:cNvSpPr txBox="1"/>
          <p:nvPr/>
        </p:nvSpPr>
        <p:spPr>
          <a:xfrm>
            <a:off x="3354645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125E-59DB-16BB-2A6C-1CA8A0F8CCE2}"/>
              </a:ext>
            </a:extLst>
          </p:cNvPr>
          <p:cNvSpPr txBox="1"/>
          <p:nvPr/>
        </p:nvSpPr>
        <p:spPr>
          <a:xfrm>
            <a:off x="6750727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980E31-A17B-4F4B-B48A-A25B5DE7CB91}"/>
              </a:ext>
            </a:extLst>
          </p:cNvPr>
          <p:cNvSpPr/>
          <p:nvPr/>
        </p:nvSpPr>
        <p:spPr>
          <a:xfrm>
            <a:off x="386970" y="3072855"/>
            <a:ext cx="2167856" cy="851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ko-KR" altLang="en-US" sz="1000" dirty="0"/>
              <a:t>리소스로 표시하는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000" dirty="0"/>
              <a:t>이미지 파일을 직접 읽는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filePath.getAbsolutePath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이미지 사용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784080"/>
            <a:ext cx="2539919" cy="2519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1" y="3854938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807" y="3854944"/>
            <a:ext cx="4062587" cy="25199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2562675" y="4903729"/>
            <a:ext cx="195903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mb: </a:t>
            </a:r>
            <a:r>
              <a:rPr lang="ko-KR" altLang="en-US" sz="800" dirty="0"/>
              <a:t>변환행렬 </a:t>
            </a:r>
            <a:r>
              <a:rPr lang="en-US" altLang="ko-KR" sz="800" dirty="0"/>
              <a:t>(1, -1)</a:t>
            </a:r>
            <a:r>
              <a:rPr lang="ko-KR" altLang="en-US" sz="800" dirty="0"/>
              <a:t>이 곱해진 이미지</a:t>
            </a:r>
            <a:br>
              <a:rPr lang="en-US" altLang="ko-KR" sz="800" dirty="0"/>
            </a:br>
            <a:r>
              <a:rPr lang="en-US" altLang="ko-KR" sz="800" dirty="0"/>
              <a:t>      (</a:t>
            </a:r>
            <a:r>
              <a:rPr lang="ko-KR" altLang="en-US" sz="800" dirty="0"/>
              <a:t>상하반전</a:t>
            </a:r>
            <a:r>
              <a:rPr lang="en-US" altLang="ko-KR" sz="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Sb: </a:t>
            </a:r>
            <a:r>
              <a:rPr lang="ko-KR" altLang="en-US" sz="800" dirty="0"/>
              <a:t>크기를 조절한 이미지 </a:t>
            </a:r>
            <a:r>
              <a:rPr lang="en-US" altLang="ko-KR" sz="800" dirty="0"/>
              <a:t>(500, 300)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426F5F-4F7D-7ED5-6A22-65D80B61A92A}"/>
              </a:ext>
            </a:extLst>
          </p:cNvPr>
          <p:cNvCxnSpPr>
            <a:cxnSpLocks/>
          </p:cNvCxnSpPr>
          <p:nvPr/>
        </p:nvCxnSpPr>
        <p:spPr>
          <a:xfrm flipH="1">
            <a:off x="5869712" y="1868127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A2110C-0FEE-7A98-BC63-E3D887343F92}"/>
              </a:ext>
            </a:extLst>
          </p:cNvPr>
          <p:cNvSpPr/>
          <p:nvPr/>
        </p:nvSpPr>
        <p:spPr>
          <a:xfrm>
            <a:off x="6397648" y="1642999"/>
            <a:ext cx="2228745" cy="47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DA9EC-ACA7-A364-0CF9-1D8300D5C40F}"/>
              </a:ext>
            </a:extLst>
          </p:cNvPr>
          <p:cNvSpPr txBox="1"/>
          <p:nvPr/>
        </p:nvSpPr>
        <p:spPr>
          <a:xfrm>
            <a:off x="3472661" y="1722471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</a:t>
            </a:r>
            <a:r>
              <a:rPr lang="en-US" altLang="ko-KR" sz="800" dirty="0"/>
              <a:t>Bitmap </a:t>
            </a:r>
            <a:r>
              <a:rPr lang="ko-KR" altLang="en-US" sz="800" dirty="0"/>
              <a:t>형태로 직접 그려주는 방법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46264-93B7-71D9-EF84-8BBAC0840B3B}"/>
              </a:ext>
            </a:extLst>
          </p:cNvPr>
          <p:cNvCxnSpPr>
            <a:cxnSpLocks/>
          </p:cNvCxnSpPr>
          <p:nvPr/>
        </p:nvCxnSpPr>
        <p:spPr>
          <a:xfrm>
            <a:off x="4824413" y="5149850"/>
            <a:ext cx="3801980" cy="15957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C400DA-65F5-D72C-0822-FFAAB5DF20AB}"/>
              </a:ext>
            </a:extLst>
          </p:cNvPr>
          <p:cNvCxnSpPr>
            <a:cxnSpLocks/>
          </p:cNvCxnSpPr>
          <p:nvPr/>
        </p:nvCxnSpPr>
        <p:spPr>
          <a:xfrm>
            <a:off x="4824413" y="5251450"/>
            <a:ext cx="2909887" cy="1221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D124AA-C5F0-F5A3-35FA-E97A6BFFBCB1}"/>
              </a:ext>
            </a:extLst>
          </p:cNvPr>
          <p:cNvCxnSpPr>
            <a:cxnSpLocks/>
          </p:cNvCxnSpPr>
          <p:nvPr/>
        </p:nvCxnSpPr>
        <p:spPr>
          <a:xfrm flipV="1">
            <a:off x="7677964" y="4057895"/>
            <a:ext cx="1032627" cy="100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87850A-304B-6E09-8A59-7F581623D514}"/>
              </a:ext>
            </a:extLst>
          </p:cNvPr>
          <p:cNvCxnSpPr>
            <a:cxnSpLocks/>
          </p:cNvCxnSpPr>
          <p:nvPr/>
        </p:nvCxnSpPr>
        <p:spPr>
          <a:xfrm flipV="1">
            <a:off x="7734300" y="4473664"/>
            <a:ext cx="1252721" cy="74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4388EA-DF83-3060-659C-7FB1845AF80B}"/>
              </a:ext>
            </a:extLst>
          </p:cNvPr>
          <p:cNvSpPr/>
          <p:nvPr/>
        </p:nvSpPr>
        <p:spPr>
          <a:xfrm>
            <a:off x="89201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25EA87-6947-C952-9D24-8865B083BB42}"/>
              </a:ext>
            </a:extLst>
          </p:cNvPr>
          <p:cNvCxnSpPr>
            <a:cxnSpLocks/>
          </p:cNvCxnSpPr>
          <p:nvPr/>
        </p:nvCxnSpPr>
        <p:spPr>
          <a:xfrm flipH="1">
            <a:off x="4347633" y="3135778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6EABB-5815-4688-6186-45C64FCB8F3D}"/>
              </a:ext>
            </a:extLst>
          </p:cNvPr>
          <p:cNvSpPr/>
          <p:nvPr/>
        </p:nvSpPr>
        <p:spPr>
          <a:xfrm>
            <a:off x="107108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11D3-5751-028B-885F-1474FDE7E823}"/>
              </a:ext>
            </a:extLst>
          </p:cNvPr>
          <p:cNvSpPr/>
          <p:nvPr/>
        </p:nvSpPr>
        <p:spPr>
          <a:xfrm>
            <a:off x="11406188" y="4156603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B1983-1919-5D6D-D4CD-FA59C5817CAD}"/>
              </a:ext>
            </a:extLst>
          </p:cNvPr>
          <p:cNvSpPr/>
          <p:nvPr/>
        </p:nvSpPr>
        <p:spPr>
          <a:xfrm>
            <a:off x="9619502" y="4156604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5BA07-4426-EC59-5274-BD9BEB73AADA}"/>
              </a:ext>
            </a:extLst>
          </p:cNvPr>
          <p:cNvSpPr/>
          <p:nvPr/>
        </p:nvSpPr>
        <p:spPr>
          <a:xfrm>
            <a:off x="4750156" y="4205288"/>
            <a:ext cx="1939569" cy="3035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73ACE1-25D9-0F4E-A2A6-6BD851317B34}"/>
              </a:ext>
            </a:extLst>
          </p:cNvPr>
          <p:cNvSpPr/>
          <p:nvPr/>
        </p:nvSpPr>
        <p:spPr>
          <a:xfrm>
            <a:off x="4875569" y="3033183"/>
            <a:ext cx="1728432" cy="21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B7C5D6-FF01-FA5E-C2EF-D3559504812D}"/>
              </a:ext>
            </a:extLst>
          </p:cNvPr>
          <p:cNvCxnSpPr>
            <a:cxnSpLocks/>
          </p:cNvCxnSpPr>
          <p:nvPr/>
        </p:nvCxnSpPr>
        <p:spPr>
          <a:xfrm flipH="1">
            <a:off x="4347633" y="4354767"/>
            <a:ext cx="402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5DC586-6A6B-E866-9851-8E8BF3000B42}"/>
              </a:ext>
            </a:extLst>
          </p:cNvPr>
          <p:cNvSpPr/>
          <p:nvPr/>
        </p:nvSpPr>
        <p:spPr>
          <a:xfrm>
            <a:off x="4611601" y="4691734"/>
            <a:ext cx="1325649" cy="2051960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78D1A13-8758-8149-EB35-76D12426B13D}"/>
              </a:ext>
            </a:extLst>
          </p:cNvPr>
          <p:cNvCxnSpPr>
            <a:cxnSpLocks/>
            <a:endCxn id="28" idx="3"/>
          </p:cNvCxnSpPr>
          <p:nvPr/>
        </p:nvCxnSpPr>
        <p:spPr>
          <a:xfrm rot="5400000" flipH="1" flipV="1">
            <a:off x="5217902" y="3874244"/>
            <a:ext cx="2596028" cy="1111080"/>
          </a:xfrm>
          <a:prstGeom prst="bentConnector4">
            <a:avLst>
              <a:gd name="adj1" fmla="val -335"/>
              <a:gd name="adj2" fmla="val 112288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F3C6CB-C392-53EC-C60D-02C74AC6CF63}"/>
              </a:ext>
            </a:extLst>
          </p:cNvPr>
          <p:cNvSpPr/>
          <p:nvPr/>
        </p:nvSpPr>
        <p:spPr>
          <a:xfrm>
            <a:off x="4750156" y="2544026"/>
            <a:ext cx="2321300" cy="1175487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96078-BCC5-1026-4966-1EEAEA9A78AF}"/>
              </a:ext>
            </a:extLst>
          </p:cNvPr>
          <p:cNvSpPr txBox="1"/>
          <p:nvPr/>
        </p:nvSpPr>
        <p:spPr>
          <a:xfrm>
            <a:off x="1874939" y="3005163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Canvas</a:t>
            </a:r>
            <a:r>
              <a:rPr lang="ko-KR" altLang="en-US" sz="800" dirty="0"/>
              <a:t>를 현재 설정된 </a:t>
            </a:r>
            <a:r>
              <a:rPr lang="en-US" altLang="ko-KR" sz="800" dirty="0"/>
              <a:t>scale, rotation </a:t>
            </a:r>
            <a:r>
              <a:rPr lang="ko-KR" altLang="en-US" sz="800" dirty="0"/>
              <a:t>각도로 설정</a:t>
            </a:r>
            <a:endParaRPr lang="en-US" altLang="ko-KR" sz="8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ED13EB-5EC4-89A0-C549-616C9614D304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 flipV="1">
            <a:off x="4333166" y="3473022"/>
            <a:ext cx="542402" cy="1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D0960F-63C2-A153-4899-97F592136B2B}"/>
              </a:ext>
            </a:extLst>
          </p:cNvPr>
          <p:cNvSpPr/>
          <p:nvPr/>
        </p:nvSpPr>
        <p:spPr>
          <a:xfrm>
            <a:off x="4875568" y="3328271"/>
            <a:ext cx="2195887" cy="2932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55EBA-50A8-BDF1-7EEA-06F8E3658691}"/>
              </a:ext>
            </a:extLst>
          </p:cNvPr>
          <p:cNvSpPr txBox="1"/>
          <p:nvPr/>
        </p:nvSpPr>
        <p:spPr>
          <a:xfrm>
            <a:off x="1210111" y="3346416"/>
            <a:ext cx="312305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 </a:t>
            </a:r>
            <a:r>
              <a:rPr lang="en-US" altLang="ko-KR" sz="800" dirty="0"/>
              <a:t>Bitmap</a:t>
            </a:r>
            <a:r>
              <a:rPr lang="ko-KR" altLang="en-US" sz="800" dirty="0"/>
              <a:t>으로 가져와서 </a:t>
            </a:r>
            <a:r>
              <a:rPr lang="en-US" altLang="ko-KR" sz="800" dirty="0"/>
              <a:t>Canvas</a:t>
            </a:r>
            <a:r>
              <a:rPr lang="ko-KR" altLang="en-US" sz="800" dirty="0"/>
              <a:t>에 그리기</a:t>
            </a:r>
            <a:endParaRPr lang="en-US" altLang="ko-KR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5819B-CA4B-FF91-A5C6-5B0FD87637C9}"/>
              </a:ext>
            </a:extLst>
          </p:cNvPr>
          <p:cNvSpPr txBox="1"/>
          <p:nvPr/>
        </p:nvSpPr>
        <p:spPr>
          <a:xfrm>
            <a:off x="2672560" y="4228161"/>
            <a:ext cx="166060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Custom View</a:t>
            </a:r>
            <a:r>
              <a:rPr lang="ko-KR" altLang="en-US" sz="800" dirty="0"/>
              <a:t>를 </a:t>
            </a:r>
            <a:r>
              <a:rPr lang="en-US" altLang="ko-KR" sz="800" dirty="0"/>
              <a:t>Layout</a:t>
            </a:r>
            <a:r>
              <a:rPr lang="ko-KR" altLang="en-US" sz="800" dirty="0"/>
              <a:t>에 추가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영화 필름과 유사한 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E5C387-EE4A-28E5-A79E-6B5547A6E422}"/>
              </a:ext>
            </a:extLst>
          </p:cNvPr>
          <p:cNvSpPr/>
          <p:nvPr/>
        </p:nvSpPr>
        <p:spPr>
          <a:xfrm>
            <a:off x="5359319" y="4764398"/>
            <a:ext cx="2332647" cy="1395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B656-7EF3-2915-3CC6-48B93EA493D5}"/>
              </a:ext>
            </a:extLst>
          </p:cNvPr>
          <p:cNvSpPr txBox="1"/>
          <p:nvPr/>
        </p:nvSpPr>
        <p:spPr>
          <a:xfrm>
            <a:off x="2730617" y="4689810"/>
            <a:ext cx="223884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Image source</a:t>
            </a:r>
            <a:r>
              <a:rPr lang="ko-KR" altLang="en-US" sz="800" dirty="0"/>
              <a:t> </a:t>
            </a:r>
            <a:r>
              <a:rPr lang="en-US" altLang="ko-KR" sz="800" dirty="0"/>
              <a:t>1, 2, 3 </a:t>
            </a:r>
            <a:r>
              <a:rPr lang="ko-KR" altLang="en-US" sz="800" dirty="0"/>
              <a:t>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r>
              <a:rPr lang="ko-KR" altLang="en-US" sz="800" dirty="0"/>
              <a:t>각 </a:t>
            </a:r>
            <a:r>
              <a:rPr lang="en-US" altLang="ko-KR" sz="800" dirty="0"/>
              <a:t>image</a:t>
            </a:r>
            <a:r>
              <a:rPr lang="ko-KR" altLang="en-US" sz="800" dirty="0"/>
              <a:t>를 보여주는 시간 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endParaRPr lang="en-US" altLang="ko-KR" sz="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EAC482-D95A-6D5B-37FE-4903F638ED2F}"/>
              </a:ext>
            </a:extLst>
          </p:cNvPr>
          <p:cNvCxnSpPr>
            <a:cxnSpLocks/>
          </p:cNvCxnSpPr>
          <p:nvPr/>
        </p:nvCxnSpPr>
        <p:spPr>
          <a:xfrm flipH="1">
            <a:off x="4900613" y="4849527"/>
            <a:ext cx="4587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832AF-50A7-EEA8-F45C-79314CBFD24F}"/>
              </a:ext>
            </a:extLst>
          </p:cNvPr>
          <p:cNvSpPr/>
          <p:nvPr/>
        </p:nvSpPr>
        <p:spPr>
          <a:xfrm>
            <a:off x="5510584" y="2465870"/>
            <a:ext cx="3199651" cy="2841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4EA66B-9438-22F8-8263-ED29F9F93682}"/>
              </a:ext>
            </a:extLst>
          </p:cNvPr>
          <p:cNvSpPr/>
          <p:nvPr/>
        </p:nvSpPr>
        <p:spPr>
          <a:xfrm>
            <a:off x="5510585" y="3000857"/>
            <a:ext cx="2484066" cy="5224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A3032-2F12-1D5D-8242-AB37B86D49C6}"/>
              </a:ext>
            </a:extLst>
          </p:cNvPr>
          <p:cNvSpPr txBox="1"/>
          <p:nvPr/>
        </p:nvSpPr>
        <p:spPr>
          <a:xfrm>
            <a:off x="2661769" y="2471840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Animation</a:t>
            </a:r>
            <a:r>
              <a:rPr lang="ko-KR" altLang="en-US" sz="800" dirty="0"/>
              <a:t>의 배경으로 </a:t>
            </a:r>
            <a:r>
              <a:rPr lang="en-US" altLang="ko-KR" sz="800" dirty="0" err="1"/>
              <a:t>imageView</a:t>
            </a:r>
            <a:r>
              <a:rPr lang="ko-KR" altLang="en-US" sz="800" dirty="0"/>
              <a:t>를 지정</a:t>
            </a:r>
            <a:endParaRPr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0782CE-4AB4-A2D2-6D2D-88160CB30C2D}"/>
              </a:ext>
            </a:extLst>
          </p:cNvPr>
          <p:cNvCxnSpPr>
            <a:cxnSpLocks/>
          </p:cNvCxnSpPr>
          <p:nvPr/>
        </p:nvCxnSpPr>
        <p:spPr>
          <a:xfrm flipH="1">
            <a:off x="4900613" y="2598446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17D9C8-4233-D369-E551-DC63CD1DF78F}"/>
              </a:ext>
            </a:extLst>
          </p:cNvPr>
          <p:cNvSpPr txBox="1"/>
          <p:nvPr/>
        </p:nvSpPr>
        <p:spPr>
          <a:xfrm>
            <a:off x="2704038" y="3150839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화면을 터치하면 </a:t>
            </a:r>
            <a:r>
              <a:rPr lang="en-US" altLang="ko-KR" sz="800" dirty="0"/>
              <a:t>animation</a:t>
            </a:r>
            <a:r>
              <a:rPr lang="ko-KR" altLang="en-US" sz="800" dirty="0"/>
              <a:t>이 시작</a:t>
            </a:r>
            <a:endParaRPr lang="en-US" altLang="ko-KR" sz="8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AB3629-B46A-565B-6D05-0AA3F920CA5F}"/>
              </a:ext>
            </a:extLst>
          </p:cNvPr>
          <p:cNvCxnSpPr>
            <a:cxnSpLocks/>
          </p:cNvCxnSpPr>
          <p:nvPr/>
        </p:nvCxnSpPr>
        <p:spPr>
          <a:xfrm flipH="1">
            <a:off x="4900613" y="3277445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C707-5F4D-DDED-CB5B-E7E3FBB01524}"/>
              </a:ext>
            </a:extLst>
          </p:cNvPr>
          <p:cNvSpPr/>
          <p:nvPr/>
        </p:nvSpPr>
        <p:spPr>
          <a:xfrm>
            <a:off x="364730" y="3724415"/>
            <a:ext cx="2033118" cy="191503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97F20-86E2-3B7F-2F23-464DD6B6FAD2}"/>
              </a:ext>
            </a:extLst>
          </p:cNvPr>
          <p:cNvSpPr/>
          <p:nvPr/>
        </p:nvSpPr>
        <p:spPr>
          <a:xfrm>
            <a:off x="3003503" y="2715175"/>
            <a:ext cx="1348727" cy="573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Resource</a:t>
            </a:r>
            <a:r>
              <a:rPr lang="ko-KR" altLang="en-US" sz="1000" dirty="0"/>
              <a:t>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</a:t>
            </a:r>
            <a:r>
              <a:rPr lang="en-US" altLang="ko-KR" sz="1000" dirty="0"/>
              <a:t>resource ID</a:t>
            </a:r>
            <a:r>
              <a:rPr lang="ko-KR" altLang="en-US" sz="1000" dirty="0"/>
              <a:t>는 </a:t>
            </a:r>
            <a:r>
              <a:rPr lang="en-US" altLang="ko-KR" sz="1000" dirty="0"/>
              <a:t>R.java </a:t>
            </a:r>
            <a:r>
              <a:rPr lang="ko-KR" altLang="en-US" sz="1000" dirty="0"/>
              <a:t>파일에서 정의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Menu</a:t>
            </a:r>
            <a:r>
              <a:rPr lang="ko-KR" altLang="en-US" sz="800" dirty="0"/>
              <a:t> 옵션에서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보이지 않는 이유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</a:t>
            </a:r>
            <a:r>
              <a:rPr lang="en-US" altLang="ko-KR" sz="800" dirty="0"/>
              <a:t>API Level</a:t>
            </a:r>
            <a:r>
              <a:rPr lang="ko-KR" altLang="en-US" sz="800" dirty="0"/>
              <a:t> </a:t>
            </a:r>
            <a:r>
              <a:rPr lang="en-US" altLang="ko-KR" sz="800" dirty="0"/>
              <a:t>11</a:t>
            </a:r>
            <a:r>
              <a:rPr lang="ko-KR" altLang="en-US" sz="800" dirty="0"/>
              <a:t> 이후로 옵션 메뉴에서는 보이지 않도록 기본 설정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en-US" altLang="ko-KR" sz="800" dirty="0" err="1"/>
              <a:t>setForceShowIcon</a:t>
            </a:r>
            <a:r>
              <a:rPr lang="en-US" altLang="ko-KR" sz="800" dirty="0"/>
              <a:t>( )</a:t>
            </a:r>
            <a:r>
              <a:rPr lang="ko-KR" altLang="en-US" sz="800" dirty="0"/>
              <a:t>을 통해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보이게 설정 가능 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32057" y="1430868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746498"/>
            <a:ext cx="5175250" cy="51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1207412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2581061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1928567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02" y="3550912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585" y="3550912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6719387" y="3550911"/>
            <a:ext cx="2189448" cy="5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</a:t>
            </a:r>
            <a:r>
              <a:rPr lang="ko-KR" altLang="en-US" sz="1000" b="1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https://m.blog.naver.com/chanhyuck1021/221078841316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ViewPager</a:t>
            </a:r>
            <a:r>
              <a:rPr lang="en-US" altLang="ko-KR" sz="1500" dirty="0"/>
              <a:t> (</a:t>
            </a:r>
            <a:r>
              <a:rPr lang="en-US" altLang="ko-KR" sz="1500" dirty="0" err="1"/>
              <a:t>isViewFromObject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Inflate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PendingIntent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Fragment </a:t>
            </a:r>
            <a:r>
              <a:rPr lang="en-US" altLang="ko-KR" sz="1500" dirty="0" err="1"/>
              <a:t>LifeCycle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B93CC43-AD25-217A-123F-CD1248E4A212}"/>
              </a:ext>
            </a:extLst>
          </p:cNvPr>
          <p:cNvCxnSpPr>
            <a:cxnSpLocks/>
          </p:cNvCxnSpPr>
          <p:nvPr/>
        </p:nvCxnSpPr>
        <p:spPr>
          <a:xfrm flipV="1">
            <a:off x="9917906" y="1168407"/>
            <a:ext cx="352425" cy="88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EC71AD-5CDA-FFAD-12E7-18ACBB73D38A}"/>
              </a:ext>
            </a:extLst>
          </p:cNvPr>
          <p:cNvCxnSpPr>
            <a:cxnSpLocks/>
          </p:cNvCxnSpPr>
          <p:nvPr/>
        </p:nvCxnSpPr>
        <p:spPr>
          <a:xfrm flipV="1">
            <a:off x="9848850" y="1978819"/>
            <a:ext cx="457200" cy="223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D0C130-23CE-52C5-FC1E-83D7F1BFAA84}"/>
              </a:ext>
            </a:extLst>
          </p:cNvPr>
          <p:cNvCxnSpPr>
            <a:cxnSpLocks/>
          </p:cNvCxnSpPr>
          <p:nvPr/>
        </p:nvCxnSpPr>
        <p:spPr>
          <a:xfrm>
            <a:off x="9527790" y="2276475"/>
            <a:ext cx="849698" cy="309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A5A1FD-CA6A-AF2C-5E6B-DFB92414D14D}"/>
              </a:ext>
            </a:extLst>
          </p:cNvPr>
          <p:cNvCxnSpPr>
            <a:cxnSpLocks/>
          </p:cNvCxnSpPr>
          <p:nvPr/>
        </p:nvCxnSpPr>
        <p:spPr>
          <a:xfrm flipV="1">
            <a:off x="9796463" y="2276475"/>
            <a:ext cx="509587" cy="19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098F3B-CEAD-4FC5-ABAE-0852C6B1AEFD}"/>
              </a:ext>
            </a:extLst>
          </p:cNvPr>
          <p:cNvCxnSpPr/>
          <p:nvPr/>
        </p:nvCxnSpPr>
        <p:spPr>
          <a:xfrm>
            <a:off x="7620000" y="2128838"/>
            <a:ext cx="22979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912E86-5040-5239-ED44-B5B1A9C22FB5}"/>
              </a:ext>
            </a:extLst>
          </p:cNvPr>
          <p:cNvCxnSpPr>
            <a:cxnSpLocks/>
          </p:cNvCxnSpPr>
          <p:nvPr/>
        </p:nvCxnSpPr>
        <p:spPr>
          <a:xfrm>
            <a:off x="7620000" y="2231232"/>
            <a:ext cx="2228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6B6280-E3C8-2E10-ABBF-3FCDA7C5831D}"/>
              </a:ext>
            </a:extLst>
          </p:cNvPr>
          <p:cNvCxnSpPr>
            <a:cxnSpLocks/>
          </p:cNvCxnSpPr>
          <p:nvPr/>
        </p:nvCxnSpPr>
        <p:spPr>
          <a:xfrm>
            <a:off x="7620000" y="2326481"/>
            <a:ext cx="188833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E17FB2-A0B6-43E4-94A0-2D46229133D8}"/>
              </a:ext>
            </a:extLst>
          </p:cNvPr>
          <p:cNvCxnSpPr>
            <a:cxnSpLocks/>
          </p:cNvCxnSpPr>
          <p:nvPr/>
        </p:nvCxnSpPr>
        <p:spPr>
          <a:xfrm>
            <a:off x="7620000" y="2514600"/>
            <a:ext cx="217646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76E86D-CF57-B436-A3BD-10B2443D9E79}"/>
              </a:ext>
            </a:extLst>
          </p:cNvPr>
          <p:cNvSpPr/>
          <p:nvPr/>
        </p:nvSpPr>
        <p:spPr>
          <a:xfrm>
            <a:off x="7609250" y="3382406"/>
            <a:ext cx="1426798" cy="1783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3441F1-22CD-EEB8-25C6-8BE55A3E27C6}"/>
              </a:ext>
            </a:extLst>
          </p:cNvPr>
          <p:cNvCxnSpPr>
            <a:cxnSpLocks/>
          </p:cNvCxnSpPr>
          <p:nvPr/>
        </p:nvCxnSpPr>
        <p:spPr>
          <a:xfrm flipV="1">
            <a:off x="9136856" y="44769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2AB8B3-6B88-EB87-929E-4E098C613AF3}"/>
              </a:ext>
            </a:extLst>
          </p:cNvPr>
          <p:cNvCxnSpPr>
            <a:cxnSpLocks/>
          </p:cNvCxnSpPr>
          <p:nvPr/>
        </p:nvCxnSpPr>
        <p:spPr>
          <a:xfrm>
            <a:off x="5861050" y="5048861"/>
            <a:ext cx="32758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A8DFC-1E5D-0977-0A48-6C799E898642}"/>
              </a:ext>
            </a:extLst>
          </p:cNvPr>
          <p:cNvCxnSpPr>
            <a:cxnSpLocks/>
          </p:cNvCxnSpPr>
          <p:nvPr/>
        </p:nvCxnSpPr>
        <p:spPr>
          <a:xfrm flipV="1">
            <a:off x="8494313" y="4762924"/>
            <a:ext cx="2474078" cy="350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D64DD9B-2993-FBCA-65CB-4B46DAA542EA}"/>
              </a:ext>
            </a:extLst>
          </p:cNvPr>
          <p:cNvCxnSpPr>
            <a:cxnSpLocks/>
          </p:cNvCxnSpPr>
          <p:nvPr/>
        </p:nvCxnSpPr>
        <p:spPr>
          <a:xfrm>
            <a:off x="5861050" y="5153249"/>
            <a:ext cx="2609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27E2E2-8E57-05CD-E18E-4E9439983117}"/>
              </a:ext>
            </a:extLst>
          </p:cNvPr>
          <p:cNvCxnSpPr>
            <a:cxnSpLocks/>
          </p:cNvCxnSpPr>
          <p:nvPr/>
        </p:nvCxnSpPr>
        <p:spPr>
          <a:xfrm flipV="1">
            <a:off x="5861050" y="5338994"/>
            <a:ext cx="4182602" cy="22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DAB80-1BC6-EA2B-444D-0158323EDD21}"/>
              </a:ext>
            </a:extLst>
          </p:cNvPr>
          <p:cNvCxnSpPr>
            <a:cxnSpLocks/>
          </p:cNvCxnSpPr>
          <p:nvPr/>
        </p:nvCxnSpPr>
        <p:spPr>
          <a:xfrm>
            <a:off x="5861050" y="5722140"/>
            <a:ext cx="104140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F03BE6-3E6F-EC9F-4CE8-29E241935749}"/>
              </a:ext>
            </a:extLst>
          </p:cNvPr>
          <p:cNvCxnSpPr>
            <a:cxnSpLocks/>
          </p:cNvCxnSpPr>
          <p:nvPr/>
        </p:nvCxnSpPr>
        <p:spPr>
          <a:xfrm>
            <a:off x="6902450" y="5689593"/>
            <a:ext cx="3317875" cy="35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773A55-4E4E-C331-5182-C171CE7EEA84}"/>
              </a:ext>
            </a:extLst>
          </p:cNvPr>
          <p:cNvCxnSpPr>
            <a:cxnSpLocks/>
          </p:cNvCxnSpPr>
          <p:nvPr/>
        </p:nvCxnSpPr>
        <p:spPr>
          <a:xfrm flipV="1">
            <a:off x="10043652" y="5185435"/>
            <a:ext cx="143336" cy="11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19E0E0-1190-3865-B423-73C8C2261566}"/>
              </a:ext>
            </a:extLst>
          </p:cNvPr>
          <p:cNvCxnSpPr>
            <a:cxnSpLocks/>
          </p:cNvCxnSpPr>
          <p:nvPr/>
        </p:nvCxnSpPr>
        <p:spPr>
          <a:xfrm flipV="1">
            <a:off x="9289256" y="46293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CustomView</a:t>
            </a:r>
            <a:r>
              <a:rPr lang="ko-KR" altLang="en-US" sz="1200" dirty="0"/>
              <a:t>를 </a:t>
            </a:r>
            <a:r>
              <a:rPr lang="en-US" altLang="ko-KR" sz="1200" dirty="0"/>
              <a:t>XML </a:t>
            </a:r>
            <a:r>
              <a:rPr lang="ko-KR" altLang="en-US" sz="1200" dirty="0"/>
              <a:t>파일에서 참조하는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CustomView</a:t>
            </a:r>
            <a:r>
              <a:rPr lang="en-US" altLang="ko-KR" sz="1000" dirty="0">
                <a:solidFill>
                  <a:srgbClr val="FF0000"/>
                </a:solidFill>
              </a:rPr>
              <a:t>(Context </a:t>
            </a:r>
            <a:r>
              <a:rPr lang="en-US" altLang="ko-KR" sz="1000" dirty="0" err="1">
                <a:solidFill>
                  <a:srgbClr val="FF0000"/>
                </a:solidFill>
              </a:rPr>
              <a:t>context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</a:rPr>
              <a:t>AttributeSet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attrs</a:t>
            </a:r>
            <a:r>
              <a:rPr lang="en-US" altLang="ko-KR" sz="1000" dirty="0">
                <a:solidFill>
                  <a:srgbClr val="FF0000"/>
                </a:solidFill>
              </a:rPr>
              <a:t>) method </a:t>
            </a:r>
            <a:r>
              <a:rPr lang="ko-KR" altLang="en-US" sz="1000" dirty="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상속받은 </a:t>
            </a:r>
            <a:r>
              <a:rPr lang="en-US" altLang="ko-KR" sz="1000" dirty="0" err="1"/>
              <a:t>CustomView</a:t>
            </a:r>
            <a:r>
              <a:rPr lang="en-US" altLang="ko-KR" sz="1000" dirty="0"/>
              <a:t> class</a:t>
            </a:r>
            <a:r>
              <a:rPr lang="ko-KR" altLang="en-US" sz="1000" dirty="0"/>
              <a:t>를 만들어 </a:t>
            </a:r>
            <a:r>
              <a:rPr lang="en-US" altLang="ko-KR" sz="1000" dirty="0"/>
              <a:t>XML</a:t>
            </a:r>
            <a:r>
              <a:rPr lang="ko-KR" altLang="en-US" sz="1000" dirty="0"/>
              <a:t>에서 정의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0" y="6506494"/>
            <a:ext cx="4145692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AntiAliasing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- </a:t>
            </a:r>
            <a:r>
              <a:rPr lang="ko-KR" altLang="en-US" sz="600" dirty="0"/>
              <a:t>도형의 경계부분을 더 매끄럽게 그려지도록 하는 기술</a:t>
            </a:r>
            <a:endParaRPr lang="en-US" altLang="ko-KR" sz="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500AF-3CE2-646C-E0D0-7DD1079BBE53}"/>
              </a:ext>
            </a:extLst>
          </p:cNvPr>
          <p:cNvSpPr/>
          <p:nvPr/>
        </p:nvSpPr>
        <p:spPr>
          <a:xfrm>
            <a:off x="5803820" y="4524126"/>
            <a:ext cx="1047830" cy="9051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AEBB8-C9DB-B4DF-68E3-ABB75FCEC8BC}"/>
              </a:ext>
            </a:extLst>
          </p:cNvPr>
          <p:cNvSpPr/>
          <p:nvPr/>
        </p:nvSpPr>
        <p:spPr>
          <a:xfrm>
            <a:off x="5788930" y="2582474"/>
            <a:ext cx="2586720" cy="465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3D15D-7E43-F116-4DA1-0572EFE86D71}"/>
              </a:ext>
            </a:extLst>
          </p:cNvPr>
          <p:cNvSpPr/>
          <p:nvPr/>
        </p:nvSpPr>
        <p:spPr>
          <a:xfrm>
            <a:off x="5788930" y="3144581"/>
            <a:ext cx="2586720" cy="6868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6688-2A7F-646D-62D8-DB32EC57B4F3}"/>
              </a:ext>
            </a:extLst>
          </p:cNvPr>
          <p:cNvCxnSpPr>
            <a:cxnSpLocks/>
          </p:cNvCxnSpPr>
          <p:nvPr/>
        </p:nvCxnSpPr>
        <p:spPr>
          <a:xfrm flipV="1">
            <a:off x="7450931" y="3536901"/>
            <a:ext cx="1371336" cy="8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3B222-F379-63DA-408D-9101791DB290}"/>
              </a:ext>
            </a:extLst>
          </p:cNvPr>
          <p:cNvCxnSpPr>
            <a:cxnSpLocks/>
          </p:cNvCxnSpPr>
          <p:nvPr/>
        </p:nvCxnSpPr>
        <p:spPr>
          <a:xfrm>
            <a:off x="5788930" y="5544161"/>
            <a:ext cx="61187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A45016-ADC9-A081-1146-B0093EDCCEAF}"/>
              </a:ext>
            </a:extLst>
          </p:cNvPr>
          <p:cNvCxnSpPr>
            <a:cxnSpLocks/>
          </p:cNvCxnSpPr>
          <p:nvPr/>
        </p:nvCxnSpPr>
        <p:spPr>
          <a:xfrm>
            <a:off x="5803820" y="4401161"/>
            <a:ext cx="16471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69962C-0873-BCB4-0547-0B576A118A53}"/>
              </a:ext>
            </a:extLst>
          </p:cNvPr>
          <p:cNvCxnSpPr>
            <a:cxnSpLocks/>
          </p:cNvCxnSpPr>
          <p:nvPr/>
        </p:nvCxnSpPr>
        <p:spPr>
          <a:xfrm>
            <a:off x="5803820" y="4505936"/>
            <a:ext cx="2778843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037899-FE44-0A08-A9E4-634545CB1506}"/>
              </a:ext>
            </a:extLst>
          </p:cNvPr>
          <p:cNvSpPr txBox="1"/>
          <p:nvPr/>
        </p:nvSpPr>
        <p:spPr>
          <a:xfrm>
            <a:off x="4137984" y="5348002"/>
            <a:ext cx="1278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다시 </a:t>
            </a:r>
            <a:r>
              <a:rPr lang="en-US" altLang="ko-KR" sz="800" dirty="0"/>
              <a:t>onDraw(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FE540C-7DBC-3F6E-F252-952974865AE1}"/>
              </a:ext>
            </a:extLst>
          </p:cNvPr>
          <p:cNvCxnSpPr>
            <a:cxnSpLocks/>
          </p:cNvCxnSpPr>
          <p:nvPr/>
        </p:nvCxnSpPr>
        <p:spPr>
          <a:xfrm flipV="1">
            <a:off x="8582663" y="1706660"/>
            <a:ext cx="1712804" cy="27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D58A0-EB0B-9643-60D7-9955AD2040ED}"/>
              </a:ext>
            </a:extLst>
          </p:cNvPr>
          <p:cNvCxnSpPr>
            <a:cxnSpLocks/>
          </p:cNvCxnSpPr>
          <p:nvPr/>
        </p:nvCxnSpPr>
        <p:spPr>
          <a:xfrm flipH="1">
            <a:off x="5216525" y="5486705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697AE6A-6420-D9CF-DBFC-C96C5F86814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5788930" y="2815237"/>
            <a:ext cx="12700" cy="1651432"/>
          </a:xfrm>
          <a:prstGeom prst="bentConnector4">
            <a:avLst>
              <a:gd name="adj1" fmla="val 3525000"/>
              <a:gd name="adj2" fmla="val 1001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3547D3D-1F18-4651-C4C5-794A5AA61E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786739" y="3477662"/>
            <a:ext cx="1" cy="879605"/>
          </a:xfrm>
          <a:prstGeom prst="bentConnector4">
            <a:avLst>
              <a:gd name="adj1" fmla="val -22860000000"/>
              <a:gd name="adj2" fmla="val 998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C28541-474D-9B38-FBDA-0A73FDFD619C}"/>
              </a:ext>
            </a:extLst>
          </p:cNvPr>
          <p:cNvSpPr txBox="1"/>
          <p:nvPr/>
        </p:nvSpPr>
        <p:spPr>
          <a:xfrm>
            <a:off x="7238881" y="2535110"/>
            <a:ext cx="124027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원호를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5E6E0D-6AEF-3D7D-2462-4A4877B04BDF}"/>
              </a:ext>
            </a:extLst>
          </p:cNvPr>
          <p:cNvSpPr txBox="1"/>
          <p:nvPr/>
        </p:nvSpPr>
        <p:spPr>
          <a:xfrm>
            <a:off x="6952414" y="3095364"/>
            <a:ext cx="1524000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외곽 사각형을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6E48AD-3993-BF16-291E-5463A71687F7}"/>
              </a:ext>
            </a:extLst>
          </p:cNvPr>
          <p:cNvSpPr txBox="1"/>
          <p:nvPr/>
        </p:nvSpPr>
        <p:spPr>
          <a:xfrm>
            <a:off x="3784600" y="4780853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그리는 시작 위치</a:t>
            </a:r>
            <a:r>
              <a:rPr lang="en-US" altLang="ko-KR" sz="800" dirty="0"/>
              <a:t>, </a:t>
            </a:r>
            <a:r>
              <a:rPr lang="ko-KR" altLang="en-US" sz="800" dirty="0"/>
              <a:t>각도 변경 </a:t>
            </a:r>
            <a:endParaRPr lang="en-US" altLang="ko-KR" sz="8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544A6E-4007-4798-215E-4483DA7D41A7}"/>
              </a:ext>
            </a:extLst>
          </p:cNvPr>
          <p:cNvCxnSpPr>
            <a:cxnSpLocks/>
          </p:cNvCxnSpPr>
          <p:nvPr/>
        </p:nvCxnSpPr>
        <p:spPr>
          <a:xfrm flipH="1">
            <a:off x="5216525" y="4919556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7242</TotalTime>
  <Words>1596</Words>
  <Application>Microsoft Office PowerPoint</Application>
  <PresentationFormat>와이드스크린</PresentationFormat>
  <Paragraphs>256</Paragraphs>
  <Slides>25</Slides>
  <Notes>24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171</cp:revision>
  <dcterms:created xsi:type="dcterms:W3CDTF">2024-04-09T08:20:40Z</dcterms:created>
  <dcterms:modified xsi:type="dcterms:W3CDTF">2024-05-21T12:19:50Z</dcterms:modified>
</cp:coreProperties>
</file>